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CF7B9-DF2A-456E-8B83-861568A15025}" type="datetimeFigureOut">
              <a:rPr lang="da-DK" smtClean="0"/>
              <a:t>31-10-2016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6B2C-1590-4408-91EA-97E47812D5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824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CF7B9-DF2A-456E-8B83-861568A15025}" type="datetimeFigureOut">
              <a:rPr lang="da-DK" smtClean="0"/>
              <a:t>31-10-2016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6B2C-1590-4408-91EA-97E47812D5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9098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CF7B9-DF2A-456E-8B83-861568A15025}" type="datetimeFigureOut">
              <a:rPr lang="da-DK" smtClean="0"/>
              <a:t>31-10-2016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6B2C-1590-4408-91EA-97E47812D5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8343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CF7B9-DF2A-456E-8B83-861568A15025}" type="datetimeFigureOut">
              <a:rPr lang="da-DK" smtClean="0"/>
              <a:t>31-10-2016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6B2C-1590-4408-91EA-97E47812D5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359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CF7B9-DF2A-456E-8B83-861568A15025}" type="datetimeFigureOut">
              <a:rPr lang="da-DK" smtClean="0"/>
              <a:t>31-10-2016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6B2C-1590-4408-91EA-97E47812D5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843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CF7B9-DF2A-456E-8B83-861568A15025}" type="datetimeFigureOut">
              <a:rPr lang="da-DK" smtClean="0"/>
              <a:t>31-10-2016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6B2C-1590-4408-91EA-97E47812D5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1942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CF7B9-DF2A-456E-8B83-861568A15025}" type="datetimeFigureOut">
              <a:rPr lang="da-DK" smtClean="0"/>
              <a:t>31-10-2016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6B2C-1590-4408-91EA-97E47812D5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387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CF7B9-DF2A-456E-8B83-861568A15025}" type="datetimeFigureOut">
              <a:rPr lang="da-DK" smtClean="0"/>
              <a:t>31-10-2016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6B2C-1590-4408-91EA-97E47812D5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16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CF7B9-DF2A-456E-8B83-861568A15025}" type="datetimeFigureOut">
              <a:rPr lang="da-DK" smtClean="0"/>
              <a:t>31-10-2016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6B2C-1590-4408-91EA-97E47812D5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8323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CF7B9-DF2A-456E-8B83-861568A15025}" type="datetimeFigureOut">
              <a:rPr lang="da-DK" smtClean="0"/>
              <a:t>31-10-2016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6B2C-1590-4408-91EA-97E47812D5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1499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CF7B9-DF2A-456E-8B83-861568A15025}" type="datetimeFigureOut">
              <a:rPr lang="da-DK" smtClean="0"/>
              <a:t>31-10-2016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6B2C-1590-4408-91EA-97E47812D5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686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CF7B9-DF2A-456E-8B83-861568A15025}" type="datetimeFigureOut">
              <a:rPr lang="da-DK" smtClean="0"/>
              <a:t>31-10-2016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86B2C-1590-4408-91EA-97E47812D5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309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Code </a:t>
            </a:r>
            <a:r>
              <a:rPr lang="da-DK" dirty="0" err="1"/>
              <a:t>Contract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err="1"/>
              <a:t>Static</a:t>
            </a:r>
            <a:r>
              <a:rPr lang="da-DK" dirty="0"/>
              <a:t> &amp; </a:t>
            </a:r>
            <a:r>
              <a:rPr lang="da-DK" dirty="0" err="1"/>
              <a:t>dynamic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46605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052665" cy="2483583"/>
          </a:xfrm>
        </p:spPr>
        <p:txBody>
          <a:bodyPr>
            <a:normAutofit/>
          </a:bodyPr>
          <a:lstStyle/>
          <a:p>
            <a:r>
              <a:rPr lang="da-DK" dirty="0" err="1"/>
              <a:t>Contract</a:t>
            </a:r>
            <a:br>
              <a:rPr lang="da-DK" dirty="0"/>
            </a:br>
            <a:r>
              <a:rPr lang="da-DK" dirty="0"/>
              <a:t>Property</a:t>
            </a:r>
            <a:br>
              <a:rPr lang="da-DK" dirty="0"/>
            </a:br>
            <a:r>
              <a:rPr lang="da-DK" dirty="0" err="1"/>
              <a:t>Pane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0926" y="90669"/>
            <a:ext cx="6397690" cy="6580901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240322" y="6409592"/>
            <a:ext cx="3745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Code </a:t>
            </a:r>
            <a:r>
              <a:rPr lang="da-DK" dirty="0" err="1"/>
              <a:t>Contracts</a:t>
            </a:r>
            <a:r>
              <a:rPr lang="da-DK" dirty="0"/>
              <a:t> - </a:t>
            </a:r>
            <a:r>
              <a:rPr lang="da-DK" dirty="0" err="1"/>
              <a:t>user</a:t>
            </a:r>
            <a:r>
              <a:rPr lang="da-DK" dirty="0"/>
              <a:t> manual page 25</a:t>
            </a:r>
          </a:p>
        </p:txBody>
      </p:sp>
    </p:spTree>
    <p:extLst>
      <p:ext uri="{BB962C8B-B14F-4D97-AF65-F5344CB8AC3E}">
        <p14:creationId xmlns:p14="http://schemas.microsoft.com/office/powerpoint/2010/main" val="690855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Runtime </a:t>
            </a:r>
            <a:r>
              <a:rPr lang="da-DK" dirty="0" err="1"/>
              <a:t>Checking</a:t>
            </a:r>
            <a:r>
              <a:rPr lang="da-DK" dirty="0"/>
              <a:t> Level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712" y="1485899"/>
            <a:ext cx="11251433" cy="4701937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240322" y="6409592"/>
            <a:ext cx="3862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Code </a:t>
            </a:r>
            <a:r>
              <a:rPr lang="da-DK" dirty="0" err="1"/>
              <a:t>Contracts</a:t>
            </a:r>
            <a:r>
              <a:rPr lang="da-DK" dirty="0"/>
              <a:t> - </a:t>
            </a:r>
            <a:r>
              <a:rPr lang="da-DK" dirty="0" err="1"/>
              <a:t>user</a:t>
            </a:r>
            <a:r>
              <a:rPr lang="da-DK" dirty="0"/>
              <a:t> manual page 26</a:t>
            </a:r>
          </a:p>
        </p:txBody>
      </p:sp>
    </p:spTree>
    <p:extLst>
      <p:ext uri="{BB962C8B-B14F-4D97-AF65-F5344CB8AC3E}">
        <p14:creationId xmlns:p14="http://schemas.microsoft.com/office/powerpoint/2010/main" val="2978111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0323" y="294786"/>
            <a:ext cx="4029089" cy="1325563"/>
          </a:xfrm>
        </p:spPr>
        <p:txBody>
          <a:bodyPr/>
          <a:lstStyle/>
          <a:p>
            <a:r>
              <a:rPr lang="da-DK" dirty="0"/>
              <a:t>Code </a:t>
            </a:r>
            <a:r>
              <a:rPr lang="da-DK" dirty="0" err="1"/>
              <a:t>Contract</a:t>
            </a:r>
            <a:br>
              <a:rPr lang="da-DK" dirty="0"/>
            </a:br>
            <a:r>
              <a:rPr lang="da-DK" dirty="0" err="1"/>
              <a:t>Example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9412" y="141176"/>
            <a:ext cx="7340740" cy="6409093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240322" y="2161687"/>
            <a:ext cx="4029089" cy="3025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Check</a:t>
            </a:r>
          </a:p>
          <a:p>
            <a:r>
              <a:rPr lang="da-DK" dirty="0" err="1"/>
              <a:t>PreCondition</a:t>
            </a:r>
            <a:endParaRPr lang="da-DK" dirty="0"/>
          </a:p>
          <a:p>
            <a:r>
              <a:rPr lang="da-DK" dirty="0" err="1"/>
              <a:t>PostCondition</a:t>
            </a:r>
            <a:endParaRPr lang="da-DK" dirty="0"/>
          </a:p>
          <a:p>
            <a:r>
              <a:rPr lang="da-DK" dirty="0"/>
              <a:t>Object Invariant</a:t>
            </a:r>
          </a:p>
        </p:txBody>
      </p:sp>
      <p:sp>
        <p:nvSpPr>
          <p:cNvPr id="6" name="Højrepil 5"/>
          <p:cNvSpPr/>
          <p:nvPr/>
        </p:nvSpPr>
        <p:spPr>
          <a:xfrm rot="20356682">
            <a:off x="3232410" y="2343211"/>
            <a:ext cx="1534785" cy="8487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Højrepil 6"/>
          <p:cNvSpPr/>
          <p:nvPr/>
        </p:nvSpPr>
        <p:spPr>
          <a:xfrm rot="1459342">
            <a:off x="3984257" y="4284367"/>
            <a:ext cx="724198" cy="8487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Højrepil 7"/>
          <p:cNvSpPr/>
          <p:nvPr/>
        </p:nvSpPr>
        <p:spPr>
          <a:xfrm>
            <a:off x="3656058" y="3490426"/>
            <a:ext cx="1195037" cy="8487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kstfelt 8"/>
          <p:cNvSpPr txBox="1"/>
          <p:nvPr/>
        </p:nvSpPr>
        <p:spPr>
          <a:xfrm>
            <a:off x="240322" y="6409592"/>
            <a:ext cx="3628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Code </a:t>
            </a:r>
            <a:r>
              <a:rPr lang="da-DK" dirty="0" err="1"/>
              <a:t>Contracts</a:t>
            </a:r>
            <a:r>
              <a:rPr lang="da-DK" dirty="0"/>
              <a:t> - </a:t>
            </a:r>
            <a:r>
              <a:rPr lang="da-DK" dirty="0" err="1"/>
              <a:t>user</a:t>
            </a:r>
            <a:r>
              <a:rPr lang="da-DK" dirty="0"/>
              <a:t> manual page 6</a:t>
            </a:r>
          </a:p>
        </p:txBody>
      </p:sp>
    </p:spTree>
    <p:extLst>
      <p:ext uri="{BB962C8B-B14F-4D97-AF65-F5344CB8AC3E}">
        <p14:creationId xmlns:p14="http://schemas.microsoft.com/office/powerpoint/2010/main" val="2031441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2555631" cy="2685806"/>
          </a:xfrm>
        </p:spPr>
        <p:txBody>
          <a:bodyPr>
            <a:normAutofit/>
          </a:bodyPr>
          <a:lstStyle/>
          <a:p>
            <a:r>
              <a:rPr lang="da-DK" dirty="0" err="1"/>
              <a:t>Contract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/>
              <a:t>for</a:t>
            </a:r>
            <a:br>
              <a:rPr lang="da-DK" dirty="0"/>
            </a:br>
            <a:r>
              <a:rPr lang="da-DK" dirty="0"/>
              <a:t>Property</a:t>
            </a:r>
            <a:br>
              <a:rPr lang="da-DK" dirty="0"/>
            </a:b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0690" y="151287"/>
            <a:ext cx="5852010" cy="6706713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240322" y="6409592"/>
            <a:ext cx="3745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Code </a:t>
            </a:r>
            <a:r>
              <a:rPr lang="da-DK" dirty="0" err="1"/>
              <a:t>Contracts</a:t>
            </a:r>
            <a:r>
              <a:rPr lang="da-DK" dirty="0"/>
              <a:t> - </a:t>
            </a:r>
            <a:r>
              <a:rPr lang="da-DK" dirty="0" err="1"/>
              <a:t>user</a:t>
            </a:r>
            <a:r>
              <a:rPr lang="da-DK" dirty="0"/>
              <a:t> manual page 10</a:t>
            </a:r>
          </a:p>
        </p:txBody>
      </p:sp>
    </p:spTree>
    <p:extLst>
      <p:ext uri="{BB962C8B-B14F-4D97-AF65-F5344CB8AC3E}">
        <p14:creationId xmlns:p14="http://schemas.microsoft.com/office/powerpoint/2010/main" val="1849053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0322" y="365125"/>
            <a:ext cx="2239411" cy="2747352"/>
          </a:xfrm>
        </p:spPr>
        <p:txBody>
          <a:bodyPr/>
          <a:lstStyle/>
          <a:p>
            <a:r>
              <a:rPr lang="da-DK" dirty="0" err="1"/>
              <a:t>Assert</a:t>
            </a:r>
            <a:br>
              <a:rPr lang="da-DK" dirty="0"/>
            </a:br>
            <a:r>
              <a:rPr lang="da-DK" dirty="0"/>
              <a:t>&amp;</a:t>
            </a:r>
            <a:br>
              <a:rPr lang="da-DK" dirty="0"/>
            </a:br>
            <a:r>
              <a:rPr lang="da-DK" dirty="0" err="1"/>
              <a:t>Assume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9732" y="365125"/>
            <a:ext cx="9550895" cy="5894021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240322" y="6409592"/>
            <a:ext cx="3745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Code </a:t>
            </a:r>
            <a:r>
              <a:rPr lang="da-DK" dirty="0" err="1"/>
              <a:t>Contracts</a:t>
            </a:r>
            <a:r>
              <a:rPr lang="da-DK" dirty="0"/>
              <a:t> - </a:t>
            </a:r>
            <a:r>
              <a:rPr lang="da-DK" dirty="0" err="1"/>
              <a:t>user</a:t>
            </a:r>
            <a:r>
              <a:rPr lang="da-DK" dirty="0"/>
              <a:t> manual page 11</a:t>
            </a:r>
          </a:p>
        </p:txBody>
      </p:sp>
    </p:spTree>
    <p:extLst>
      <p:ext uri="{BB962C8B-B14F-4D97-AF65-F5344CB8AC3E}">
        <p14:creationId xmlns:p14="http://schemas.microsoft.com/office/powerpoint/2010/main" val="1824070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7612" y="319228"/>
            <a:ext cx="6265985" cy="1325563"/>
          </a:xfrm>
        </p:spPr>
        <p:txBody>
          <a:bodyPr/>
          <a:lstStyle/>
          <a:p>
            <a:r>
              <a:rPr lang="da-DK" dirty="0"/>
              <a:t>Set and </a:t>
            </a:r>
            <a:r>
              <a:rPr lang="da-DK" dirty="0" err="1"/>
              <a:t>interace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322" y="1856240"/>
            <a:ext cx="5610225" cy="790575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22" y="2646815"/>
            <a:ext cx="7753350" cy="1047750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240322" y="6409592"/>
            <a:ext cx="4050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Code </a:t>
            </a:r>
            <a:r>
              <a:rPr lang="da-DK" dirty="0" err="1"/>
              <a:t>Contracts</a:t>
            </a:r>
            <a:r>
              <a:rPr lang="da-DK" dirty="0"/>
              <a:t> - </a:t>
            </a:r>
            <a:r>
              <a:rPr lang="da-DK" dirty="0" err="1"/>
              <a:t>user</a:t>
            </a:r>
            <a:r>
              <a:rPr lang="da-DK" dirty="0"/>
              <a:t> manual page 11-12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612" y="4769081"/>
            <a:ext cx="10372725" cy="962025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2995" y="584773"/>
            <a:ext cx="4830147" cy="435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10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Abstract </a:t>
            </a:r>
            <a:r>
              <a:rPr lang="da-DK" dirty="0" err="1"/>
              <a:t>class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300" y="1631707"/>
            <a:ext cx="10235773" cy="4213408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240322" y="6409592"/>
            <a:ext cx="3745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Code </a:t>
            </a:r>
            <a:r>
              <a:rPr lang="da-DK" dirty="0" err="1"/>
              <a:t>Contracts</a:t>
            </a:r>
            <a:r>
              <a:rPr lang="da-DK" dirty="0"/>
              <a:t> - </a:t>
            </a:r>
            <a:r>
              <a:rPr lang="da-DK" dirty="0" err="1"/>
              <a:t>user</a:t>
            </a:r>
            <a:r>
              <a:rPr lang="da-DK" dirty="0"/>
              <a:t> manual page 13</a:t>
            </a:r>
          </a:p>
        </p:txBody>
      </p:sp>
    </p:spTree>
    <p:extLst>
      <p:ext uri="{BB962C8B-B14F-4D97-AF65-F5344CB8AC3E}">
        <p14:creationId xmlns:p14="http://schemas.microsoft.com/office/powerpoint/2010/main" val="929348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Abstract Methods</a:t>
            </a:r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627" y="1473933"/>
            <a:ext cx="5035543" cy="4812568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240322" y="6409592"/>
            <a:ext cx="3745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Code </a:t>
            </a:r>
            <a:r>
              <a:rPr lang="da-DK" dirty="0" err="1"/>
              <a:t>Contracts</a:t>
            </a:r>
            <a:r>
              <a:rPr lang="da-DK" dirty="0"/>
              <a:t> - </a:t>
            </a:r>
            <a:r>
              <a:rPr lang="da-DK" dirty="0" err="1"/>
              <a:t>user</a:t>
            </a:r>
            <a:r>
              <a:rPr lang="da-DK" dirty="0"/>
              <a:t> manual page 13</a:t>
            </a:r>
          </a:p>
        </p:txBody>
      </p:sp>
    </p:spTree>
    <p:extLst>
      <p:ext uri="{BB962C8B-B14F-4D97-AF65-F5344CB8AC3E}">
        <p14:creationId xmlns:p14="http://schemas.microsoft.com/office/powerpoint/2010/main" val="1506884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Contract</a:t>
            </a:r>
            <a:r>
              <a:rPr lang="da-DK" dirty="0"/>
              <a:t> </a:t>
            </a:r>
            <a:r>
              <a:rPr lang="da-DK" dirty="0" err="1"/>
              <a:t>Ordering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116" y="1928696"/>
            <a:ext cx="10771676" cy="3957815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240322" y="6409592"/>
            <a:ext cx="3745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Code </a:t>
            </a:r>
            <a:r>
              <a:rPr lang="da-DK" dirty="0" err="1"/>
              <a:t>Contracts</a:t>
            </a:r>
            <a:r>
              <a:rPr lang="da-DK" dirty="0"/>
              <a:t> - </a:t>
            </a:r>
            <a:r>
              <a:rPr lang="da-DK" dirty="0" err="1"/>
              <a:t>user</a:t>
            </a:r>
            <a:r>
              <a:rPr lang="da-DK" dirty="0"/>
              <a:t> manual page 24</a:t>
            </a:r>
          </a:p>
        </p:txBody>
      </p:sp>
    </p:spTree>
    <p:extLst>
      <p:ext uri="{BB962C8B-B14F-4D97-AF65-F5344CB8AC3E}">
        <p14:creationId xmlns:p14="http://schemas.microsoft.com/office/powerpoint/2010/main" val="365442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Purity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194" y="1503485"/>
            <a:ext cx="9714029" cy="4673478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240322" y="6409592"/>
            <a:ext cx="3745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Code </a:t>
            </a:r>
            <a:r>
              <a:rPr lang="da-DK" dirty="0" err="1"/>
              <a:t>Contracts</a:t>
            </a:r>
            <a:r>
              <a:rPr lang="da-DK" dirty="0"/>
              <a:t> - </a:t>
            </a:r>
            <a:r>
              <a:rPr lang="da-DK" dirty="0" err="1"/>
              <a:t>user</a:t>
            </a:r>
            <a:r>
              <a:rPr lang="da-DK" dirty="0"/>
              <a:t> manual page 24</a:t>
            </a:r>
          </a:p>
        </p:txBody>
      </p:sp>
    </p:spTree>
    <p:extLst>
      <p:ext uri="{BB962C8B-B14F-4D97-AF65-F5344CB8AC3E}">
        <p14:creationId xmlns:p14="http://schemas.microsoft.com/office/powerpoint/2010/main" val="784363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98</Words>
  <Application>Microsoft Office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Code Contract</vt:lpstr>
      <vt:lpstr>Code Contract Example</vt:lpstr>
      <vt:lpstr>Contract  for Property </vt:lpstr>
      <vt:lpstr>Assert &amp; Assume</vt:lpstr>
      <vt:lpstr>Set and interace</vt:lpstr>
      <vt:lpstr>Abstract class</vt:lpstr>
      <vt:lpstr>Abstract Methods</vt:lpstr>
      <vt:lpstr>Contract Ordering</vt:lpstr>
      <vt:lpstr>Purity</vt:lpstr>
      <vt:lpstr>Contract Property Pane</vt:lpstr>
      <vt:lpstr>Runtime Checking Level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Bjørk Boye Busch</dc:creator>
  <cp:lastModifiedBy>Bjørk Boye Busch</cp:lastModifiedBy>
  <cp:revision>10</cp:revision>
  <dcterms:created xsi:type="dcterms:W3CDTF">2016-10-31T16:26:27Z</dcterms:created>
  <dcterms:modified xsi:type="dcterms:W3CDTF">2016-10-31T17:16:05Z</dcterms:modified>
</cp:coreProperties>
</file>